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18"/>
  </p:notesMasterIdLst>
  <p:sldIdLst>
    <p:sldId id="256" r:id="rId2"/>
    <p:sldId id="279" r:id="rId3"/>
    <p:sldId id="278" r:id="rId4"/>
    <p:sldId id="272" r:id="rId5"/>
    <p:sldId id="259" r:id="rId6"/>
    <p:sldId id="277" r:id="rId7"/>
    <p:sldId id="271" r:id="rId8"/>
    <p:sldId id="261" r:id="rId9"/>
    <p:sldId id="273" r:id="rId10"/>
    <p:sldId id="262" r:id="rId11"/>
    <p:sldId id="263" r:id="rId12"/>
    <p:sldId id="264" r:id="rId13"/>
    <p:sldId id="265" r:id="rId14"/>
    <p:sldId id="266" r:id="rId15"/>
    <p:sldId id="267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8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07" autoAdjust="0"/>
  </p:normalViewPr>
  <p:slideViewPr>
    <p:cSldViewPr>
      <p:cViewPr varScale="1">
        <p:scale>
          <a:sx n="71" d="100"/>
          <a:sy n="71" d="100"/>
        </p:scale>
        <p:origin x="-132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0786C-8633-4A6E-8F69-92658C8C0D13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C96782-C524-4857-9084-0B8DFA4A7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755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24574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Неделя сказок 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 некотором царстве, некотором государстве…»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4214818"/>
            <a:ext cx="7854696" cy="17526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Автор: воспитатель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Етылина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С.С.                            Участники:  младший воспитатель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Окко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Т.С, воспитанники младшей группы.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571480"/>
            <a:ext cx="6643734" cy="85725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Настольно-кукольный театр -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показ сказки «Маша и медведь»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85720" y="2000240"/>
            <a:ext cx="2500330" cy="371477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Ход занятия.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Чтение сказки «Маша и медведь»,  одновременно происходит движение кукол.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MPEG0005[(002011)14-00-54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488" y="1857364"/>
            <a:ext cx="5829312" cy="4367174"/>
          </a:xfrm>
          <a:prstGeom prst="wav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5716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Настольно-кукольный театр - показ сказки 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«Маша и медведь»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Самостоятельное обыгрывание сказки детьми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PHOT0011.JP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189"/>
          <a:stretch>
            <a:fillRect/>
          </a:stretch>
        </p:blipFill>
        <p:spPr>
          <a:xfrm>
            <a:off x="4143372" y="3143248"/>
            <a:ext cx="4632266" cy="3396909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Содержимое 4" descr="PHOT0010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385" b="9189"/>
          <a:stretch>
            <a:fillRect/>
          </a:stretch>
        </p:blipFill>
        <p:spPr>
          <a:xfrm>
            <a:off x="285720" y="2000240"/>
            <a:ext cx="3645498" cy="2968281"/>
          </a:xfrm>
          <a:prstGeom prst="foldedCorner">
            <a:avLst/>
          </a:prstGeom>
          <a:ln w="38100"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7000924" cy="200024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день.18.11.13.г.   Драматизация сказки «Репка». Ведущая - младший воспитатель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Окко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Т.С.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1142984"/>
            <a:ext cx="5715040" cy="521497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Воспитывать у детей интерес к народному творчеству, желание приобщаться к нему.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Совершенствовать имитацию голосом, преображаться в  персонаж  в процессе игры и вести ее до конца.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Воспитывать сочувствие и уважение к старшему поколению (дедушке и бабушке).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Поддержать желание у воспитанников публично выступать перед детьми и сотрудниками детского сада.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репка 1мл.гр[(000298)14-10-15]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8571"/>
          <a:stretch>
            <a:fillRect/>
          </a:stretch>
        </p:blipFill>
        <p:spPr>
          <a:xfrm>
            <a:off x="5929322" y="1500174"/>
            <a:ext cx="3140090" cy="3829595"/>
          </a:xfrm>
          <a:prstGeom prst="horizontalScroll">
            <a:avLst/>
          </a:prstGeom>
          <a:ln w="38100">
            <a:solidFill>
              <a:schemeClr val="accent4">
                <a:lumMod val="7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428604"/>
            <a:ext cx="5857916" cy="6326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Драматизация сказки «Репка»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357298"/>
            <a:ext cx="8115328" cy="7620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Ход занятия.</a:t>
            </a:r>
          </a:p>
          <a:p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читает сказку, по ходу герои зовут друг друга.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репка 1мл.гр[(004405)19-08-19].JPG"/>
          <p:cNvPicPr>
            <a:picLocks noGrp="1" noChangeAspect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2143116"/>
            <a:ext cx="4040188" cy="3026808"/>
          </a:xfrm>
          <a:prstGeom prst="teardrop">
            <a:avLst/>
          </a:prstGeom>
          <a:ln w="57150">
            <a:solidFill>
              <a:schemeClr val="tx2">
                <a:lumMod val="20000"/>
                <a:lumOff val="8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</p:spPr>
      </p:pic>
      <p:pic>
        <p:nvPicPr>
          <p:cNvPr id="12" name="Содержимое 11" descr="репка 2мл.гр.[(004741)19-07-26].JPG"/>
          <p:cNvPicPr>
            <a:picLocks noGrp="1" noChangeAspect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130" b="29055"/>
          <a:stretch>
            <a:fillRect/>
          </a:stretch>
        </p:blipFill>
        <p:spPr>
          <a:xfrm>
            <a:off x="3714744" y="3643314"/>
            <a:ext cx="5194955" cy="3005472"/>
          </a:xfrm>
          <a:prstGeom prst="ellipse">
            <a:avLst/>
          </a:prstGeom>
          <a:ln w="38100">
            <a:solidFill>
              <a:srgbClr val="00B0F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071546"/>
            <a:ext cx="7196174" cy="7143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день. 19.11.13.г.  Дидактическая игра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 Из какой сказки?» (итог недели)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8596" y="1571612"/>
            <a:ext cx="3000396" cy="4572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Учить узнавать сказки по картинкам, по отдельным фразам из сказок.  Развивать память и внимание ребенка.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Оборудования: стенд «Сказка за сказкой» с картинками из сказок.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MPEG0003[(001537)13-53-41]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868" y="1928802"/>
            <a:ext cx="5111750" cy="3829595"/>
          </a:xfrm>
          <a:prstGeom prst="parallelogram">
            <a:avLst/>
          </a:prstGeom>
          <a:ln w="38100">
            <a:solidFill>
              <a:schemeClr val="accent4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Fron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85728"/>
            <a:ext cx="4357718" cy="164307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Дидактическая игра « Из какой сказки?»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714356"/>
            <a:ext cx="4286280" cy="578647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Ход занятия.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Рассмотреть с детьми стенд «Сказка за сказкой» с картинками из сказок.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Вед: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Кто узнал из каких сказок картинки? ( «Курочка – ряба», «Колобок», «Теремок»).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Вед: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Из какой сказки эти слова: «Тянет – потянет вытащить не может.»,  «Хвостиком махнула, яичко упало и разбилось»,  « Иди к нам жить», « Не садись на пенек, не ешь пирожок».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MPEG0003[(001909)13-57-21]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162"/>
          <a:stretch>
            <a:fillRect/>
          </a:stretch>
        </p:blipFill>
        <p:spPr>
          <a:xfrm>
            <a:off x="4500562" y="2071679"/>
            <a:ext cx="4429156" cy="3571900"/>
          </a:xfrm>
          <a:prstGeom prst="flowChartMultidocumen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714488"/>
            <a:ext cx="8229600" cy="221457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2013г.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315356" cy="500066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 Формировать  представления  о  театральной деятельности. Учить исполнять роли в коллективной сценке. С  помощью  сказок  способствовать  общему эмоциональному  развитию  детей.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1219200" y="5000636"/>
            <a:ext cx="7924800" cy="115727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42910" y="3286124"/>
            <a:ext cx="7772400" cy="276860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 Преемственность школы и детского сада. Познакомить дошкольников со школьниками, показать, как школьники играют в сказке. Познакомить с новой сказкой. Формировать интерес к театру.  Учить детей эмоционально воспринимать сценки из сказки; внимательно следить за развитием сюжета.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428596" y="642918"/>
            <a:ext cx="8143932" cy="164307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 день.  12.11.13.г. Просмотр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театрализованного  представления по сказке «По щучьему велению».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Организатор: учитель Бороздина Р.И. Участники: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школьники 3 класса.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00232" y="428604"/>
            <a:ext cx="6143668" cy="8191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Сказка  «По щучьему велению»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596" y="1428736"/>
            <a:ext cx="8215370" cy="168116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Содержание мероприятия.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Школьники 3 класса приглашают младшую группу в класс  для просмотра театрализованного  представления по сказке «По щучьему велению».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7" name="Содержимое 6" descr="DSC00490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11" t="29922"/>
          <a:stretch>
            <a:fillRect/>
          </a:stretch>
        </p:blipFill>
        <p:spPr>
          <a:xfrm>
            <a:off x="2857488" y="3214686"/>
            <a:ext cx="5249522" cy="3163647"/>
          </a:xfrm>
          <a:prstGeom prst="ellipse">
            <a:avLst/>
          </a:prstGeom>
          <a:ln w="57150">
            <a:solidFill>
              <a:srgbClr val="FFC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Сказка  «По щучьему велению»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DSC00494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723" t="27219" r="15446"/>
          <a:stretch>
            <a:fillRect/>
          </a:stretch>
        </p:blipFill>
        <p:spPr>
          <a:xfrm>
            <a:off x="357158" y="1214422"/>
            <a:ext cx="3714776" cy="3500462"/>
          </a:xfrm>
          <a:prstGeom prst="flowChartDocument">
            <a:avLst/>
          </a:prstGeom>
          <a:ln w="38100"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2" name="Содержимое 11" descr="DSC00519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1934" y="2643182"/>
            <a:ext cx="4741359" cy="3556019"/>
          </a:xfrm>
          <a:prstGeom prst="round2DiagRect">
            <a:avLst/>
          </a:prstGeom>
          <a:ln w="38100" cmpd="sng">
            <a:solidFill>
              <a:schemeClr val="accent2">
                <a:lumMod val="60000"/>
                <a:lumOff val="4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 txBox="1">
            <a:spLocks/>
          </p:cNvSpPr>
          <p:nvPr/>
        </p:nvSpPr>
        <p:spPr>
          <a:xfrm>
            <a:off x="428596" y="642918"/>
            <a:ext cx="8305800" cy="10001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2день.13.11.13г.  «Построим для колобка дорожку»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одзаголовок 1"/>
          <p:cNvSpPr txBox="1">
            <a:spLocks/>
          </p:cNvSpPr>
          <p:nvPr/>
        </p:nvSpPr>
        <p:spPr>
          <a:xfrm>
            <a:off x="428596" y="1928802"/>
            <a:ext cx="8305800" cy="28425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Вспомнить русскую народную сказку «Колобок», вовлечь детей в игровую ситуацию, побуждать к драматизации. Учить входить в роль. Выразительно обыгрывать роль.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Учить работать коллективно при строительстве дорожки. Закрепить знания о длине и цвете. Закрепить названия строительного материала.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Оборудования: кирпичики,  елочки, резиновые игрушки (зайчик, лиса, медведь, волк, колобок).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7160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«Построим для колобка дорожку»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 1 младшей группы строят дорожку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ru-RU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 2 младшей группы строят дорожку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конст.JPG"/>
          <p:cNvPicPr>
            <a:picLocks noGrp="1" noChangeAspect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922786"/>
            <a:ext cx="4040188" cy="3030141"/>
          </a:xfrm>
          <a:prstGeom prst="round2DiagRect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Front"/>
            <a:lightRig rig="threePt" dir="t"/>
          </a:scene3d>
          <a:sp3d>
            <a:bevelT prst="slope"/>
          </a:sp3d>
        </p:spPr>
      </p:pic>
      <p:pic>
        <p:nvPicPr>
          <p:cNvPr id="10" name="Содержимое 9" descr="MPEG0012[(002758)12-52-35].JPG"/>
          <p:cNvPicPr>
            <a:picLocks noGrp="1" noChangeAspect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025" y="2922191"/>
            <a:ext cx="4041775" cy="3031331"/>
          </a:xfrm>
          <a:prstGeom prst="snip2DiagRect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357166"/>
            <a:ext cx="6500858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«Построим для колобка дорожку».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 2 младшей группы обыгрывают постройку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 1 младшей группы смотрят сказку 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MPEG0012[(010546)12-51-22].JPG"/>
          <p:cNvPicPr>
            <a:picLocks noGrp="1" noChangeAspect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69"/>
          <a:stretch>
            <a:fillRect/>
          </a:stretch>
        </p:blipFill>
        <p:spPr>
          <a:xfrm>
            <a:off x="428596" y="2928934"/>
            <a:ext cx="3568726" cy="3026808"/>
          </a:xfrm>
          <a:prstGeom prst="bevel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" name="Содержимое 9" descr="MPEG0010[(015760)12-47-02].JPG"/>
          <p:cNvPicPr>
            <a:picLocks noGrp="1" noChangeAspect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025" y="2922191"/>
            <a:ext cx="4041775" cy="3031331"/>
          </a:xfrm>
          <a:prstGeom prst="roundRect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000924" cy="161447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день. 15.11.13.г.  Настольно-кукольный театр - показ сказки «Маша и медведь»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1714488"/>
            <a:ext cx="3929090" cy="421484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Цель:   </a:t>
            </a:r>
            <a:r>
              <a:rPr lang="ru-RU" sz="2400" dirty="0" smtClean="0"/>
              <a:t>Познакомить детей с русской народной сказкой «Маша и медведь». Формировать умение следить за развитием действия кукольного  спектакля.  Создать радостное настроение. Способствовать формированию интереса к художественной литературе.</a:t>
            </a:r>
          </a:p>
          <a:p>
            <a:endParaRPr lang="ru-RU" sz="2400" dirty="0"/>
          </a:p>
        </p:txBody>
      </p:sp>
      <p:pic>
        <p:nvPicPr>
          <p:cNvPr id="5" name="Содержимое 4" descr="MPEG0005[(000391)13-59-50]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372" y="2214555"/>
            <a:ext cx="4754560" cy="3643338"/>
          </a:xfrm>
          <a:prstGeom prst="flowChartDocument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350</TotalTime>
  <Words>535</Words>
  <Application>Microsoft Office PowerPoint</Application>
  <PresentationFormat>Экран (4:3)</PresentationFormat>
  <Paragraphs>47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Неделя сказок  «В некотором царстве, некотором государстве…» </vt:lpstr>
      <vt:lpstr>Цель: Формировать  представления  о  театральной деятельности. Учить исполнять роли в коллективной сценке. С  помощью  сказок  способствовать  общему эмоциональному  развитию  детей.</vt:lpstr>
      <vt:lpstr>Цель: Преемственность школы и детского сада. Познакомить дошкольников со школьниками, показать, как школьники играют в сказке. Познакомить с новой сказкой. Формировать интерес к театру.  Учить детей эмоционально воспринимать сценки из сказки; внимательно следить за развитием сюжета. </vt:lpstr>
      <vt:lpstr>Сказка  «По щучьему велению»</vt:lpstr>
      <vt:lpstr>Сказка  «По щучьему велению» </vt:lpstr>
      <vt:lpstr>Презентация PowerPoint</vt:lpstr>
      <vt:lpstr>«Построим для колобка дорожку»</vt:lpstr>
      <vt:lpstr>«Построим для колобка дорожку».  </vt:lpstr>
      <vt:lpstr>3 день. 15.11.13.г.  Настольно-кукольный театр - показ сказки «Маша и медведь» </vt:lpstr>
      <vt:lpstr>Настольно-кукольный театр -  показ сказки «Маша и медведь»</vt:lpstr>
      <vt:lpstr>Настольно-кукольный театр - показ сказки  «Маша и медведь» Самостоятельное обыгрывание сказки детьми</vt:lpstr>
      <vt:lpstr>4 день.18.11.13.г.   Драматизация сказки «Репка». Ведущая - младший воспитатель Окко Т.С.    </vt:lpstr>
      <vt:lpstr>  Драматизация сказки «Репка»</vt:lpstr>
      <vt:lpstr>5 день. 19.11.13.г.  Дидактическая игра  « Из какой сказки?» (итог недели) </vt:lpstr>
      <vt:lpstr>Дидактическая игра « Из какой сказки?» </vt:lpstr>
      <vt:lpstr>Спасибо за внимание! 2013г.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Неделя сказок «В некотором царстве, некотором государстве…» </dc:title>
  <dc:creator>NASSO</dc:creator>
  <cp:lastModifiedBy>c</cp:lastModifiedBy>
  <cp:revision>49</cp:revision>
  <dcterms:created xsi:type="dcterms:W3CDTF">2013-11-19T07:16:11Z</dcterms:created>
  <dcterms:modified xsi:type="dcterms:W3CDTF">2013-11-28T06:24:34Z</dcterms:modified>
</cp:coreProperties>
</file>