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2" r:id="rId1"/>
  </p:sldMasterIdLst>
  <p:sldIdLst>
    <p:sldId id="282" r:id="rId2"/>
    <p:sldId id="257" r:id="rId3"/>
    <p:sldId id="28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7" r:id="rId23"/>
    <p:sldId id="288" r:id="rId24"/>
    <p:sldId id="279" r:id="rId25"/>
    <p:sldId id="283" r:id="rId26"/>
    <p:sldId id="284" r:id="rId27"/>
    <p:sldId id="285" r:id="rId28"/>
    <p:sldId id="281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javascript:window.open('./pic/uta.jpg','discount1','width=500,height=500,scrollbars');void(0);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javascript:window.open('./pic/kotik.jpg','discount1','width=540,height=540,scrollbars');void(0);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go.mail.ru/frame.html?q=%EC%E0%F0%E0%F2%20%EA%E0%E7%E5%E9&amp;rch=l&amp;jsa=1&amp;sf=0&amp;cf=2&amp;type=al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hyperlink" Target="http://ru.wikipedia.org/wiki/%D0%A4%D0%B0%D0%B9%D0%BB:%D0%9C%D0%B0%D1%80%D0%B0%D1%82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javascript:window.open('./pic/kaz.jpg','discount1','width=530,height=530,scrollbars');void(0);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ru.wikipedia.org/wiki/%D0%A4%D0%B0%D0%B9%D0%BB:Portnova_Zina.jpg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go.mail.ru/frame.html?q=%E7%E8%ED%E0%20%EF%EE%F0%F2%ED%EE%E2%E0&amp;rch=l&amp;jsa=1&amp;sf=0&amp;cf=2&amp;type=all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ru.wikipedia.org/wiki/%D0%A4%D0%B0%D0%B9%D0%BB:Leonid_Golikov.jpg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javascript:window.open('./pic/gol.jpg','discount1','width=540,height=540,scrollbars');void(0);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.mail.ru/frame.html?q=%EB%E0%F0%E0%20%EC%E8%F5%E5%E5%ED%EA%EE&amp;rch=l&amp;jsa=1&amp;sf=0&amp;cf=0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javascript:window.open('./pic/mih.jpg','discount1','width=520,height=500,scrollbars');void(0);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ru.wikipedia.org/wiki/%D0%A4%D0%B0%D0%B9%D0%BB:Order_of_the_Patriotic_War_(1st_class).png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sovrab.ru/content/view/980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285860"/>
            <a:ext cx="6722618" cy="4143404"/>
          </a:xfrm>
        </p:spPr>
        <p:txBody>
          <a:bodyPr>
            <a:normAutofit fontScale="85000" lnSpcReduction="20000"/>
          </a:bodyPr>
          <a:lstStyle/>
          <a:p>
            <a:endParaRPr lang="ru-RU" sz="40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Дети –герои Великой Отечественной войны</a:t>
            </a:r>
          </a:p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Авторы:  учитель русского языка и литературы </a:t>
            </a:r>
          </a:p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Левагина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Анна Николаевна, </a:t>
            </a:r>
          </a:p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ученица 5 класса </a:t>
            </a:r>
          </a:p>
          <a:p>
            <a:endParaRPr lang="ru-RU" sz="28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МБОУ «ООШ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с.Сиреники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 </a:t>
            </a:r>
          </a:p>
          <a:p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Провиденского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района </a:t>
            </a:r>
            <a:r>
              <a:rPr lang="ru-RU" sz="28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ЧАО </a:t>
            </a:r>
          </a:p>
          <a:p>
            <a:r>
              <a:rPr lang="ru-RU" sz="28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2012-2013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уч.г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7552" y="285728"/>
            <a:ext cx="8156448" cy="120586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Сочинение на тему: «ДЕТСТВО, ОПАЛЁННОЕ ВОЙНОЙ».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вечный огон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4572008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Юта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Бондаровская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357297"/>
            <a:ext cx="5264952" cy="528641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Куда бы ни шла синеглазая девочка Юта, ее красный галстук неизменно был с нею...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Летом 1941 года приехала она из Ленинграда на каникулы в деревню под Псковом. Здесь настигла Юту грозная весть: война! Здесь увидела она врага. Юта стала помогать партизанам. Сначала была связной, потом разведчицей. Переодевшись мальчишкой-нищим, собирала по деревням сведения: где штаб фашистов, как охраняется, сколько пулеметов.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Возвращаясь с задания, сразу повязывала красный галстук. И словно силы прибавлялись! Юта поддерживала усталых бойцов звонкой пионерской песней, рассказом о родном своем Ленинграде...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Дети-герои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285752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214422"/>
            <a:ext cx="5429288" cy="535785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  </a:t>
            </a:r>
          </a:p>
          <a:p>
            <a:pPr algn="just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как же радовались все, как поздравляли партизаны Юту, когда пришло в отряд сообщение: блокада прорвана! Ленинград выстоял, Ленинград победил! В тот день и синие глаза Юты, и красный ее галстук сияли, как кажется, никогда.</a:t>
            </a:r>
          </a:p>
          <a:p>
            <a:pPr algn="just"/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Но еще стонала под вражеским игом земля, и отряд вместе с частями Красной Армии ушел помогать партизанам Эстонии. В одном из боев - у эстонского хутора Ростов - Юта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Бондаровская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маленькая героиня большой войны, пионерка, не расставшаяся со своим красным галстуком, пала смертью храбрых. Родина наградила свою героическую дочь посмертно медалью "Партизану Отечественной войны" 1 степени, орденом Отечественной войны 1 степени.</a:t>
            </a:r>
            <a:b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 descr="Юта Бондаровская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29369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Валя Котик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488" y="1071546"/>
            <a:ext cx="6072230" cy="5224919"/>
          </a:xfrm>
        </p:spPr>
        <p:txBody>
          <a:bodyPr>
            <a:noAutofit/>
          </a:bodyPr>
          <a:lstStyle/>
          <a:p>
            <a:pPr algn="just"/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родился 11 февраля 1930 года в селе Хмелевка </a:t>
            </a:r>
            <a:r>
              <a:rPr lang="ru-RU" sz="19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Шепетовского</a:t>
            </a: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Хмельницкой области. Учился в школе №4 города Шепетовки, был признанным вожаком пионеров, своих ровесников.</a:t>
            </a:r>
            <a:b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Когда в Шепетовку ворвались фашисты, Валя Котик вместе с друзьями решил бороться с врагом. Ребята собрали на месте боев оружие, которое потом партизаны на возу с сеном переправили в отряд.</a:t>
            </a:r>
            <a:b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Присмотревшись к мальчику, коммунисты доверили Вале быть связным и разведчиком в своей подпольной организации. Он узнавал расположение вражеских постов, порядок смены караула.</a:t>
            </a:r>
          </a:p>
          <a:p>
            <a:pPr algn="just"/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Фашисты наметили карательную операцию против партизан, а Валя, выследив гитлеровского офицера, возглавлявшего карателей, убил его... </a:t>
            </a:r>
            <a:b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тик Валя 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2357454" cy="324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500042"/>
            <a:ext cx="5214974" cy="5796423"/>
          </a:xfrm>
        </p:spPr>
        <p:txBody>
          <a:bodyPr>
            <a:noAutofit/>
          </a:bodyPr>
          <a:lstStyle/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Когда в городе начались аресты, Валя вместе с мамой и братом Виктором ушел к партизанам. Пионер, которому только-только исполнилось четырнадцать лет, сражался плечом к плечу со взрослыми, освобождая родную землю. На его счету - шесть вражеских эшелонов, взорванных на пути к фронту. Валя Котик был награжден орденом отечественной войны 1 степени, медалью "Партизану Отечественной войны" 2 степени.</a:t>
            </a:r>
          </a:p>
          <a:p>
            <a:pPr algn="just"/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Валя Котик погиб как герой, и Родина посмертно удостоила его званием Героя Советского Союза. Перед школой, в которой учился этот отважный пионер, поставлен ему памятник. И сегодня пионеры отдают герою салют.</a:t>
            </a:r>
          </a:p>
          <a:p>
            <a:pPr algn="just"/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9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Валя Котик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335758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978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Марат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Казей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86116" y="1214423"/>
            <a:ext cx="5407828" cy="508204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...Война обрушилась на белорусскую землю. В деревню, где жил Марат с мамой, Анной Александровной 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Казей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ворвались фашисты. Осенью Марату уже не пришлось идти в школу в пятый класс. Школьное здание фашисты превратили в свою казарму. Враг лютовал.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За связь с партизанами была схвачена Анна Александровна 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Казей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 вскоре Марат узнал, что маму повесили в Минске. Гневом и ненавистью к врагу наполнилось сердце мальчика. 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_self" descr="http://gogo.ru/preview?id=13918175">
            <a:hlinkClick r:id="rId2" tgtFrame="_blank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2571768" cy="328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арат.jpg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4643446"/>
            <a:ext cx="34290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571480"/>
            <a:ext cx="5000660" cy="592935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с сестрой, комсомолкой Адой, пионер Марат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ушел к партизанам в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Станьковский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лес. Он стал разведчиком в штабе партизанской бригады. Проникал во вражеские гарнизоны и доставлял командованию ценные сведения. Используя эти данные, партизаны разработали дерзкую операцию и разгромили фашистский гарнизон в городе Дзержинске...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Марат участвовал в боях и неизменно проявлял отвагу, бесстрашие, вместе с опытными подрывниками минировал железную дорогу.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Марат погиб в бою. Сражался до последнего патрона, а когда у него осталась лишь одна граната, подпустил врагов поближе и взорвал их... и себя.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За мужество и отвагу пионер Марат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 удостоен звания Героя Советского Союза. В городе Минске поставлен памятник юному герою.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Марат Казей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321471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Зина Портнова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214422"/>
            <a:ext cx="5264952" cy="5429287"/>
          </a:xfrm>
        </p:spPr>
        <p:txBody>
          <a:bodyPr>
            <a:normAutofit/>
          </a:bodyPr>
          <a:lstStyle/>
          <a:p>
            <a:pPr algn="just"/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Война застала ленинградскую пионерку Зину Портнову в деревне Зуя, куда она приехала на каникулы, - это неподалеку от станции 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Оболь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Витебской области. В 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Оболи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была создана подпольная комсомольско-молодежная организация "Юные мстители", и Зину избрали членом ее комитета. Она участвовала в дерзких операциях против врага, в диверсиях, распространяла листовки, по заданию партизанского отряда вела разведку.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Portnova Zina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2941667" cy="379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857232"/>
            <a:ext cx="4907762" cy="543923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...Стоял декабрь 1943 года. Зина возвращалась с задания. В деревне </a:t>
            </a:r>
            <a:r>
              <a:rPr lang="ru-RU" sz="32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Мостище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ее выдал предатель. Фашисты схватили юную партизанку, пытали. Ответом врагу было молчание Зины, ее презрение и ненависть, решимость бороться до конца. Во время одного из допросов, выбрав момент, Зина схватила со стола пистолет и в упор выстрела в гестаповца.</a:t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Вбежавший на выстрел офицер был также убит наповал. Зина пыталась бежать, но фашисты настигли ее...</a:t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Отважная юная пионерка была зверски замучена, но до последней минуты оставалась стойкой, мужественной, несгибаемой. И Родина посмертно отметила ее подвиг высшим своим званием - </a:t>
            </a:r>
            <a:r>
              <a:rPr lang="ru-RU" sz="32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званием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Героя Советского Союза.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_self" descr="http://gogo.ru/preview?id=13918365">
            <a:hlinkClick r:id="rId2" tgtFrame="_blank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7" y="1785926"/>
            <a:ext cx="292895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Леня Голиков 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142984"/>
            <a:ext cx="5429288" cy="5715016"/>
          </a:xfrm>
        </p:spPr>
        <p:txBody>
          <a:bodyPr>
            <a:normAutofit fontScale="70000" lnSpcReduction="20000"/>
          </a:bodyPr>
          <a:lstStyle/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 в деревне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Лукино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берегу реки Поло, что впадает в легендарное Ильмень-озеро. Когда его родное село захватил враг, мальчик ушел к партизанам.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Не раз он ходил в разведку, приносил важные сведения в партизанский отряд. И летели под откос вражеские поезда, машины, рушились мосты, горели вражеские склады...</a:t>
            </a:r>
          </a:p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Был в его жизни бой, который Леня вел один на один с фашистским генералом. Граната, брошенная мальчиком, подбила машину. Из нее выбрался гитлеровец с портфелем в руках и, отстреливаясь, бросился бежать. Леня - за ним. Почти километр преследовал он врага и, наконец, убил его. В портфеле оказались очень важные документы. Штаб партизан немедленно переправил их самолетом в Москву.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upload.wikimedia.org/wikipedia/ru/2/2d/Leonid_Golikov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643050"/>
            <a:ext cx="2950240" cy="3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868" y="1770501"/>
            <a:ext cx="5122076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Немало было еще боев в его недолгой жизни! И ни разу не дрогнул юный герой, сражавшийся плечом к плечу со взрослыми. Он погиб под селом Острая Лука зимой 1943 года, когда особенно лютовал враг, почувствовав, что горит под ногами у него земля, что не будет ему пощады...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2 апреля 1944 года был опубликован указ Президиума Верховного Совета СССР о присвоении пионеру-партизану Лене Голикову звания Героя Советского Союза.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 descr="Леня Голиков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2936904" cy="312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857520"/>
          </a:xfrm>
        </p:spPr>
        <p:txBody>
          <a:bodyPr>
            <a:noAutofit/>
          </a:bodyPr>
          <a:lstStyle/>
          <a:p>
            <a:pPr algn="r"/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щадя себя в огне войны,</a:t>
            </a:r>
            <a:b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Не жалея сил во имя Родины,</a:t>
            </a:r>
            <a:b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Дети героической страны</a:t>
            </a:r>
            <a:b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Были настоящими героями. </a:t>
            </a:r>
            <a:b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b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Р. Рождественский </a:t>
            </a:r>
            <a:r>
              <a:rPr lang="ru-RU" sz="2300" dirty="0" smtClean="0">
                <a:solidFill>
                  <a:schemeClr val="tx1">
                    <a:lumMod val="85000"/>
                  </a:schemeClr>
                </a:solidFill>
              </a:rPr>
              <a:t/>
            </a:r>
            <a:br>
              <a:rPr lang="ru-RU" sz="2300" dirty="0" smtClean="0">
                <a:solidFill>
                  <a:schemeClr val="tx1">
                    <a:lumMod val="85000"/>
                  </a:schemeClr>
                </a:solidFill>
              </a:rPr>
            </a:br>
            <a:endParaRPr lang="ru-RU" sz="2300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4" name="pic_self" descr="http://foto.mail.ru/inbox/estonija/_myphoto/p-64.jpg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14488"/>
            <a:ext cx="40005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tx2">
                <a:lumMod val="10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Лара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Михеенко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285861"/>
            <a:ext cx="5264952" cy="5010604"/>
          </a:xfrm>
        </p:spPr>
        <p:txBody>
          <a:bodyPr>
            <a:normAutofit fontScale="77500" lnSpcReduction="20000"/>
          </a:bodyPr>
          <a:lstStyle/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операцию по разведке и взрыву ж/д. моста через реку Дрисса к правительственной награде была представлена ленинградская школьница Лариса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Михеенко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Но вручить своей отважной дочери награду Родина не успела...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Война отрезала девочку от родного города: летом уехала она на каникулы в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Пустошкинский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район, а вернуться не сумела - деревню заняли фашисты. Мечтала пионерка вырваться из гитлеровского рабства, пробраться к своим. И однажды ночью с двумя старшими подругами ушла из деревни.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6" descr="Лара Михеенко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71612"/>
            <a:ext cx="2571768" cy="34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714356"/>
            <a:ext cx="7750994" cy="5143536"/>
          </a:xfrm>
        </p:spPr>
        <p:txBody>
          <a:bodyPr>
            <a:normAutofit fontScale="77500" lnSpcReduction="20000"/>
          </a:bodyPr>
          <a:lstStyle/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штабе 6-й Калининской бригады командир майор П. В. Рындин вначале оказался принять "таких маленьких": ну какие из них партизаны! Но как же много могут сделать для Родины даже совсем юные ее граждане! Девочкам оказалось под силу то, что не удавалось сильным мужчинам. Переодевшись в лохмотья, ходила Лара по деревням, выведывая, где и как расположены орудия, расставлены часовые, какие немецкие машины движутся по большаку, что за поезда и с каким грузом приходят на станцию Пустошка.</a:t>
            </a:r>
          </a:p>
          <a:p>
            <a:pPr indent="342900"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Участвовала она и в боевых операциях...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Юную партизанку, выданную предателем в деревне Игнатово, фашисты расстреляли. В Указе о награждении Ларисы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Михеенко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орденом Отечественной войны 1 степени стоит горькое слово: "Посмертно".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Order of the Patriotic War (1st class).pn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929198"/>
            <a:ext cx="221457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Партизанка – </a:t>
            </a:r>
            <a:b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Зоя Космодемьянская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928802"/>
            <a:ext cx="4972056" cy="442675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Зоя Анатольевна (1923 - 1941) </a:t>
            </a:r>
          </a:p>
          <a:p>
            <a:pPr algn="just"/>
            <a:r>
              <a:rPr lang="ru-RU" sz="2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Небольшой отряд партизан (Зоя Космодемьянская и Василий Клубков) под командованием Крайнева получила задание сжечь населенный пункт Петрищево. Оно находилось в 10 км от совхоза "</a:t>
            </a:r>
            <a:r>
              <a:rPr lang="ru-RU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Головково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". Пройдя лес, Василий пошел перелеском к школе, Зоя поползла к конюшням, Борис к штабу. Крайнев видел вспыхнувшее пламя, слышал стрельбу и крики в деревне... Он ожидал их в условленном месте... Ни Зоя, ни Василий так и не вернулись. Как выяснилось впоследствии, Зое удалось поджечь три дома.</a:t>
            </a:r>
            <a:endParaRPr lang="ru-RU" sz="22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5" descr="zoya_19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57364"/>
            <a:ext cx="311466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868" y="928670"/>
            <a:ext cx="5336390" cy="5715040"/>
          </a:xfrm>
        </p:spPr>
        <p:txBody>
          <a:bodyPr>
            <a:normAutofit fontScale="55000" lnSpcReduction="20000"/>
          </a:bodyPr>
          <a:lstStyle/>
          <a:p>
            <a:pPr indent="342900" algn="just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just"/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Однако после этого она не вернулась на условленное место, а, пересидев день в лесу, на следующую ночь вновь пошла в село. Выждав, когда стемнеет, Зоя вновь пошла в деревню. Немцы были настороже. После событий предыдущей ночи староста, два немецких офицера и переводчик собрали сход местных жителей, на котором велели им охранять дома. Зоя была схвачена. На допросе она держалась мужественно. После этого ее пороли ремнем. Ее спрашивали и пороли, она молчала, ее опять пороли. Всего ей дали больше 200 ремней. Во время порки она была лишь в нижней рубашке. После этого ее с 10 часов ночи до 2 часов ночи таскали по улице босиком. А на следующий день, 29 ноября, была повешена фашистами.</a:t>
            </a:r>
          </a:p>
          <a:p>
            <a:pPr indent="342900" algn="just"/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42900" algn="just"/>
            <a:endParaRPr lang="ru-RU" dirty="0"/>
          </a:p>
        </p:txBody>
      </p:sp>
      <p:pic>
        <p:nvPicPr>
          <p:cNvPr id="5" name="Picture 5" descr="kosmodemianskaya-022120080945475E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14422"/>
            <a:ext cx="328614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Повесть о мальчике, осиротевшем в годы Великой Отечественной войны и ставшем сыном полка.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202936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В.П.КАТАЕВ «СЫН ПОЛКА»</a:t>
            </a:r>
          </a:p>
          <a:p>
            <a:pPr algn="just"/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Судьба простого крестьянского  мальчишки Вани Солнцева, у которого война отняла все: родных и  близких, дом и само  детство. Он прошел через многие испытания  и познал радость подвигов во имя победы над врагом.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126" y="1770063"/>
            <a:ext cx="391243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НАПИШИТЕ ПОЖЕЛАНИЯ ВСЕМ ДЕТЯМ И ПРИКРЕПИТЕ К СОЛНЦУ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5400" dirty="0" smtClean="0">
                <a:solidFill>
                  <a:srgbClr val="FFC000"/>
                </a:solidFill>
              </a:rPr>
              <a:t>«</a:t>
            </a:r>
            <a:r>
              <a:rPr lang="ru-RU" sz="5400" b="1" dirty="0" smtClean="0">
                <a:solidFill>
                  <a:srgbClr val="FFC000"/>
                </a:solidFill>
              </a:rPr>
              <a:t>Мы хотим, чтобы дети Земли….».</a:t>
            </a:r>
            <a:endParaRPr lang="ru-RU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1316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D:\ШАРНЫМАШ\заставка\Рисунок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429685" cy="685799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Написать сочинение-рассуждение на любую из предложенных тем: «Дети и война», «Детство, опалённое войной».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060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4" descr="никто аним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33374"/>
            <a:ext cx="8459788" cy="623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РЕСУРСЫ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  <a:hlinkClick r:id="rId2"/>
              </a:rPr>
              <a:t>http://sovrab.ru/content/view/980/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ru.wikipedia.org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/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wiki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/Пионеры-герои</a:t>
            </a:r>
          </a:p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</a:rPr>
              <a:t>http://www.molodguard.ru/heroes1.htm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endParaRPr lang="ru-RU" sz="32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2064"/>
            <a:ext cx="3857652" cy="4631448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22 июня 1941 года – </a:t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Великой Отечественной войны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родина - мать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728"/>
            <a:ext cx="435771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71546"/>
            <a:ext cx="7772400" cy="5284014"/>
          </a:xfrm>
        </p:spPr>
        <p:txBody>
          <a:bodyPr/>
          <a:lstStyle/>
          <a:p>
            <a:endParaRPr lang="ru-RU" sz="2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нам не довелось играть в войну,</a:t>
            </a: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мы в неё – она играла нами:</a:t>
            </a: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фронт мы убегали пацанами.</a:t>
            </a: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бегали мы так, что будь здоров….</a:t>
            </a: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28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И.Пантюхов</a:t>
            </a:r>
            <a:endParaRPr lang="ru-RU" sz="2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Рассуждение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002762"/>
          </a:xfrm>
        </p:spPr>
        <p:txBody>
          <a:bodyPr/>
          <a:lstStyle/>
          <a:p>
            <a:pPr algn="ctr"/>
            <a:endParaRPr lang="ru-RU" i="1" dirty="0" smtClean="0"/>
          </a:p>
          <a:p>
            <a:pPr algn="ctr"/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это тип речи, который содержит высказывание мыслей, размышления, рассуждения на заданную тему</a:t>
            </a:r>
            <a:endParaRPr lang="ru-RU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D:\ШАРНЫМАШ\заставка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071942"/>
            <a:ext cx="2714644" cy="2500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Основные части рассуждения: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Тезис (утверждение, тема).</a:t>
            </a: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Доказательства (аргументы, размышления).</a:t>
            </a: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Вывод.</a:t>
            </a:r>
          </a:p>
          <a:p>
            <a:pPr>
              <a:buFont typeface="Arial" charset="0"/>
              <a:buChar char="•"/>
            </a:pPr>
            <a:endParaRPr lang="ru-RU" dirty="0"/>
          </a:p>
        </p:txBody>
      </p:sp>
      <p:pic>
        <p:nvPicPr>
          <p:cNvPr id="4" name="Picture 2" descr="D:\ШАРНЫМАШ\заставка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071942"/>
            <a:ext cx="2714644" cy="2500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антонимы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207170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боль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страх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смерть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дети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мир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000108"/>
            <a:ext cx="4041775" cy="2571768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радость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спокойствие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жизнь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взрослые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война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D:\ШАРНЫМАШ\заставка\смайлик слезы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925585"/>
            <a:ext cx="3000395" cy="2503810"/>
          </a:xfrm>
          <a:prstGeom prst="rect">
            <a:avLst/>
          </a:prstGeom>
          <a:noFill/>
        </p:spPr>
      </p:pic>
      <p:pic>
        <p:nvPicPr>
          <p:cNvPr id="2051" name="Picture 3" descr="D:\ШАРНЫМАШ\заставка\смайлик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000504"/>
            <a:ext cx="3571899" cy="2417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3631316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войне детей не бывает. Те, кто попали на войну, расстались с детством навечно…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25614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1" y="4114800"/>
            <a:ext cx="2643206" cy="2533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"Пионеры Герои"</a:t>
            </a: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8115328" cy="499826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войны это были самые обыкновенные мальчишки и девчонки. Учились, помогали старшим, играли, бегали-прыгали, разбивали носы и коленки. Их имена знали только родные, одноклассники да друзья.</a:t>
            </a:r>
          </a:p>
          <a:p>
            <a:pPr algn="just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ПРИШЕЛ ЧАС - ОНИ ПОКАЗАЛИ, КАКИМ ОГРОМНЫМ МОЖЕТ СТАТЬ МАЛЕНЬКОЕ ДЕТСКОЕ СЕРДЦЕ, КОГДА РАЗГОРАЕТСЯ В НЕМ СВЯЩЕННАЯ ЛЮБОВЬ К РОДИНЕ И НЕНАВИСТЬ К ЕЕ ВРАГАМ.</a:t>
            </a:r>
          </a:p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195</TotalTime>
  <Words>886</Words>
  <Application>Microsoft Office PowerPoint</Application>
  <PresentationFormat>Экран (4:3)</PresentationFormat>
  <Paragraphs>96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Метро</vt:lpstr>
      <vt:lpstr>Сочинение на тему: «ДЕТСТВО, ОПАЛЁННОЕ ВОЙНОЙ».   </vt:lpstr>
      <vt:lpstr>Не щадя себя в огне войны,                                                                          Не жалея сил во имя Родины,                                                                          Дети героической страны                                                                          Были настоящими героями.                                                                                       Р. Рождественский  </vt:lpstr>
      <vt:lpstr>   22 июня 1941 года –  начало Великой Отечественной войны</vt:lpstr>
      <vt:lpstr>Слайд 4</vt:lpstr>
      <vt:lpstr>Рассуждение</vt:lpstr>
      <vt:lpstr>Основные части рассуждения:</vt:lpstr>
      <vt:lpstr>антонимы</vt:lpstr>
      <vt:lpstr> На войне детей не бывает. Те, кто попали на войну, расстались с детством навечно…</vt:lpstr>
      <vt:lpstr>"Пионеры Герои"  </vt:lpstr>
      <vt:lpstr>Юта Бондаровская</vt:lpstr>
      <vt:lpstr>Слайд 11</vt:lpstr>
      <vt:lpstr>Валя Котик </vt:lpstr>
      <vt:lpstr>Слайд 13</vt:lpstr>
      <vt:lpstr>Марат Казей</vt:lpstr>
      <vt:lpstr>Слайд 15</vt:lpstr>
      <vt:lpstr>Зина Портнова</vt:lpstr>
      <vt:lpstr>Слайд 17</vt:lpstr>
      <vt:lpstr>Леня Голиков </vt:lpstr>
      <vt:lpstr>Слайд 19</vt:lpstr>
      <vt:lpstr>Лара Михеенко  </vt:lpstr>
      <vt:lpstr>Слайд 21</vt:lpstr>
      <vt:lpstr>Партизанка –  Зоя Космодемьянская</vt:lpstr>
      <vt:lpstr>Слайд 23</vt:lpstr>
      <vt:lpstr>Повесть о мальчике, осиротевшем в годы Великой Отечественной войны и ставшем сыном полка. </vt:lpstr>
      <vt:lpstr>НАПИШИТЕ ПОЖЕЛАНИЯ ВСЕМ ДЕТЯМ И ПРИКРЕПИТЕ К СОЛНЦУ</vt:lpstr>
      <vt:lpstr>Слайд 26</vt:lpstr>
      <vt:lpstr>ДОМАШНЕЕ ЗАДАНИЕ</vt:lpstr>
      <vt:lpstr>Слайд 28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 «Детство, опалённое войной»</dc:title>
  <dc:creator>Автограф</dc:creator>
  <cp:lastModifiedBy>c</cp:lastModifiedBy>
  <cp:revision>32</cp:revision>
  <dcterms:created xsi:type="dcterms:W3CDTF">2013-03-29T18:38:34Z</dcterms:created>
  <dcterms:modified xsi:type="dcterms:W3CDTF">2013-12-13T05:21:51Z</dcterms:modified>
</cp:coreProperties>
</file>